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3F3F3"/>
    <a:srgbClr val="E6E6E6"/>
    <a:srgbClr val="505050"/>
    <a:srgbClr val="FFFFFF"/>
    <a:srgbClr val="2F2F2F"/>
    <a:srgbClr val="525252"/>
    <a:srgbClr val="666666"/>
    <a:srgbClr val="737373"/>
    <a:srgbClr val="E6E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106" d="100"/>
          <a:sy n="106" d="100"/>
        </p:scale>
        <p:origin x="504" y="108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10/18/2021 12:23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10/18/2021 12:23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4BF2-8548-E94A-A1C5-A2747700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5686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F36A-7435-B044-810D-24AA5E8D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2600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446C-AE12-254E-8F5D-F689B7E0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26466-2B87-5340-BD9A-EA89BD14C8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06CF0-8134-9E44-A4BF-48FA0C9A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10054-B5F2-1846-9682-9BBF8D306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2739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F203-DFD1-7446-AA38-5368CC2F2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44962-519A-D648-BF25-4C5D3966C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E2BCF8-130B-F846-8DEE-837C07BCE1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37150008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5A5A0-B024-F94B-8CA0-46716DBFE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9F3DFF-8D81-764D-B81D-E81B0B502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97F9EDA-ABDA-7E4E-B04C-BD5609908188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52690588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0EE702-9EF3-4E40-99A2-F0BC00F68F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E1BC4-5700-C545-9564-A235D4FFA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1F0552-CC91-3842-BE25-F689BA27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9670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301B8-7B26-8D48-9DA8-D7BD2274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CA8D6-9643-C34C-9894-BA4B21F8F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4EFF1-0768-9D4C-BEC7-198145C156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EA0FE3-3851-8646-9C45-3D1C632BBE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206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FB10-30AD-634D-9C73-308E488F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5619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C71A-7C11-824F-96A1-682766ED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472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8D7D-555C-9F4C-BB50-87A1E476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37C36-D292-7645-B4E5-A867EBC028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9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75E2-80C1-F348-81A8-0F70D46A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2BAED-21DB-E343-9CC2-BCE8B2953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0176-2688-CD4D-94DF-3B0A859A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536BA-0FD8-F741-BF95-5056B478FE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1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9CC3B-516D-7A4B-8C0D-18229D0D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B39C6-B5BE-B247-8B8F-04D169DAB0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315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CCF5-6E3C-E047-ADCE-540576E35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07416-93BD-A547-89A3-A3DA4B006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CCAEA86-D42E-4B41-9527-B6FF0318F6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5807D545-29F9-D740-81EB-BD99B4018FE2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289240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46E9-B8C7-DE45-ACBC-CE1C5451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0B26-50CE-2E42-BCF5-84558003BA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15D308-0021-A04E-9D8C-73307A6BF4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9928-42B2-8849-8F4B-C6FCA248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36BD-97A4-864A-8E38-6823B8ECB2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5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BFCB-597E-0B4E-9BD7-73F56E1A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4374F-3DCF-4B48-A7A1-06A8366ACA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5DE8E-EAE4-7146-A3DB-8AFE50ECD6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9B622-D987-824D-A649-7DEAE3C99E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21041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F555-B8CF-CF4E-9A1E-71555DF35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076B2-FF13-1F47-88DA-D9FD90E67D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8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1689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Segoe UI</vt:lpstr>
      <vt:lpstr>Segoe UI Light</vt:lpstr>
      <vt:lpstr>Segoe UI Semibold</vt:lpstr>
      <vt:lpstr>Wingdings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Sara Allison (she/her)</cp:lastModifiedBy>
  <cp:revision>4</cp:revision>
  <dcterms:created xsi:type="dcterms:W3CDTF">2021-10-18T09:16:16Z</dcterms:created>
  <dcterms:modified xsi:type="dcterms:W3CDTF">2021-10-19T14:12:22Z</dcterms:modified>
</cp:coreProperties>
</file>